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4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24D93A-422A-43D4-5D51-9512741329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187DCE-6CD1-2550-EE18-A986D6DB146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1CDB28C-7313-4952-9A4B-5D4FD04D1A76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49A4272-6D2D-2349-2432-0D1BCAC043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0FA7DEA-C51B-07A4-79FD-AAFAE81730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ADABFC-A2FD-2D24-7616-AD03697FA3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257F4-7681-5A82-4370-9FDDC289FF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3414C9-1F88-4E79-B3C2-DF63B9BEFD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C8FA151E-E622-8FE6-461A-550455F720C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B271C545-C6E7-972B-997D-8B1339D8B8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5E28C667-56F0-C036-FEAB-C0B092DFC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B7B1737-F7C8-4B44-B406-01D0A9DE7887}" type="slidenum">
              <a:rPr lang="en-AU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C2F4ECBA-0EBA-1D92-26C0-3776B2C2BC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1B3CA203-E051-C032-863C-70CF1751AF4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175380F3-95A8-7ECE-D5F6-BE97B9656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5A402F-3188-4CE8-96F2-FADC327FAF98}" type="slidenum">
              <a:rPr lang="en-AU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DD15FF64-00B5-80FE-8F11-7BD849D959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31ACEA78-52E5-54D7-176A-D8782B60A2A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F1125CFA-1A71-E028-FBCD-C9D0584F23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CAB6E4-0BD1-4FC8-BE83-37CB8877577F}" type="slidenum">
              <a:rPr lang="en-AU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A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E79598F7-4DA8-CC3C-7D44-738B34D49B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314FF73D-7F45-C45D-B2CD-598FC81CF0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B98998E-C3D7-60EE-A347-537250F613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B97870-C7F8-4D36-B221-CA445618742E}" type="slidenum">
              <a:rPr lang="en-AU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A193E-78C8-8EF4-74F4-FBB1ACED5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73E15-857D-4A72-B5A2-5A856298005A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C9B8A-733C-F61F-CBF3-089556E32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E0442-9C5A-A87D-893A-BE08018FB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BB94D-02E6-4880-9325-849F125137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3318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83166-090A-89A6-525E-8E139A41A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001BE-BE2F-47AC-ACB6-42DCD91D2C6E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7A8404-92A0-863D-7B6B-297A8563F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63E76-0A8A-EC18-D0DD-B9EDDCA14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48F2F-FD70-414E-9B19-B609F030C2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3927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BF969-0F4A-E6E2-129A-5A8BC8432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2F8C1-DCA6-434F-9375-9E2811E119B8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DB287-2DCE-93F5-000A-92293873B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7FC61-B550-42F3-9975-A1D9B89AC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0817E-787B-4F37-8E09-A6AB80DE25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843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5DF7F-D904-7960-BAAC-A34C694A6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85290-01DA-4738-BF64-4A145D311A75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4EE2B-9583-B2E9-6CFE-BA5239DEA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C8F6D-D720-2CE6-9328-D27BEC655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B242-FA11-4A11-AFF4-B502806119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2480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E9FBD-641F-D4B7-2924-9B3E0D630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5D7B1-E4C1-4BA9-BCFE-4F0FC828A896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904DD-45AC-9B5F-4AE4-8F6B1AF2D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F04BC-29D8-0FD8-2EC6-EB3EB082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85DC8-29CA-4BFB-9577-CCF582FF84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2051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8618576-2826-568B-E0A8-D3A154412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B9550-C799-45BB-8179-53F95A8D9A93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A48ECC-7F27-6234-CEFC-0AE312455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4A067D-1C8C-A5F2-309B-816F0EB7E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88462-4D27-42EE-A8B6-BAFCCBABA3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8837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E46E25-847E-AC61-4572-6083EB8C8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7F9B1-4A38-439A-9ABD-6986716DE1BC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0297E08-772A-86FB-7808-7B498AB1F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B5640F-CB56-A889-027F-BF603B7C8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4456-9149-47F1-80C8-2A2F5C5645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2994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2CF5B10-2282-6246-17F0-AE0A8A14A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22596-0832-4968-A541-9D4767B2111F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678D4C-4D3A-870E-A4AD-624927862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F818CD-29E7-1B99-1424-A5FCB6D3C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884CE-D406-4F18-9899-17C520D087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281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55D9D6A-24DC-822B-66D1-D58506D3B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5507-F83B-450E-9C9C-928C08498D98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5827880-B108-8E6E-C69C-BE406BD64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AB9F362-6B50-15F5-20A6-0E848AA4E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1E4F5-9F8D-42D1-B5CD-3453216A54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985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A79C9B8-7587-7164-17B2-5703088C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3DB63-A1FD-4406-B14D-398FF43B9B43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426F64-E599-E36C-0FC3-AB95E836D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46791A-FA16-4FF9-A0B6-DA2E40621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0C581-855D-420A-BF38-66657021C0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28931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38F70E-26AC-0C3B-1279-0D533ACF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799BA-3B45-462E-BD15-20EB1E0A925E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A436F8-C9DB-7B1A-9896-5DE1DE229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C840C5F-A704-91B4-E3F0-DF4235AB4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D5C72-D986-4E5A-A892-C7580400A23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51156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E303E2A-449A-8D1A-D325-6D5BAC236E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93DE616-FC30-DA15-6DDE-9698AF9D2A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BFF65-0097-AE61-264B-37CD0D1B20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1AFD35-E9D3-483C-9C09-51235AC35D39}" type="datetimeFigureOut">
              <a:rPr lang="en-US"/>
              <a:pPr>
                <a:defRPr/>
              </a:pPr>
              <a:t>7/18/2023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5D502-2A26-2BC7-0853-3DD7C9868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6A8CE3-473C-E7B4-105B-BD399A915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241E38-CD1C-4050-A0CF-3B07DC35C8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7BA78C8-47C7-422C-1D84-351D95D693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836613"/>
            <a:ext cx="10082213" cy="5112667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Christ alone my hope is found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is my light my strength my song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Cornerstone this solid ground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Firm through the fiercest drought and storm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heights of love what depths of peace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fears are stilled when strivings cease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Comforter my all in all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Here in the love of Christ I stand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F1C8E9-F986-09A1-4DA8-C2D3D8C507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3512" y="692150"/>
            <a:ext cx="8856984" cy="5308600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2000" dirty="0"/>
              <a:t>Verse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In Christ alone who took on flesh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Fullness of God in helpless Babe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This gift of love and righteousness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Scorned by the ones He came to save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 err="1"/>
              <a:t>'Til</a:t>
            </a:r>
            <a:r>
              <a:rPr lang="en-AU" sz="4000" dirty="0"/>
              <a:t> on that cross as Jesus died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The wrath of God was satisfied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For </a:t>
            </a:r>
            <a:r>
              <a:rPr lang="en-AU" sz="4000" dirty="0" err="1"/>
              <a:t>ev'ry</a:t>
            </a:r>
            <a:r>
              <a:rPr lang="en-AU" sz="4000" dirty="0"/>
              <a:t> sin on Him was laid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dirty="0"/>
              <a:t>Here in the death of Christ I live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D08DA0A-F6A2-091E-B4E7-052AA938F31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571500"/>
            <a:ext cx="9145588" cy="530577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/>
              <a:t>Verse 3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There in the ground His body lay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Light of the world by darkness slain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Then bursting forth in glorious day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Up from the grave He rose again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And as He stands in victory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Sin's curse has lost its grip on me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For I am His and He is mine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Bought with the precious blood of Christ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>
            <a:extLst>
              <a:ext uri="{FF2B5EF4-FFF2-40B4-BE49-F238E27FC236}">
                <a16:creationId xmlns:a16="http://schemas.microsoft.com/office/drawing/2014/main" id="{34DC7986-6010-9360-33C8-676CA526EE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857250"/>
            <a:ext cx="8569325" cy="521493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/>
              <a:t>Verse 4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No guilt in life no fear in death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This is the </a:t>
            </a:r>
            <a:r>
              <a:rPr lang="en-AU" altLang="en-US" sz="4000" dirty="0" err="1"/>
              <a:t>pow'r</a:t>
            </a:r>
            <a:r>
              <a:rPr lang="en-AU" altLang="en-US" sz="4000" dirty="0"/>
              <a:t> of Christ in me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From life's first cry to final breath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Jesus commands my destiny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No </a:t>
            </a:r>
            <a:r>
              <a:rPr lang="en-AU" altLang="en-US" sz="4000" dirty="0" err="1"/>
              <a:t>pow'r</a:t>
            </a:r>
            <a:r>
              <a:rPr lang="en-AU" altLang="en-US" sz="4000" dirty="0"/>
              <a:t> of hell no scheme of man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Can ever pluck me from His hand</a:t>
            </a:r>
          </a:p>
          <a:p>
            <a:pPr>
              <a:spcBef>
                <a:spcPct val="0"/>
              </a:spcBef>
            </a:pPr>
            <a:r>
              <a:rPr lang="en-AU" altLang="en-US" sz="4000" dirty="0" err="1"/>
              <a:t>'Til</a:t>
            </a:r>
            <a:r>
              <a:rPr lang="en-AU" altLang="en-US" sz="4000" dirty="0"/>
              <a:t> He returns or calls me home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Here in the </a:t>
            </a:r>
            <a:r>
              <a:rPr lang="en-AU" altLang="en-US" sz="4000" dirty="0" err="1"/>
              <a:t>pow'r</a:t>
            </a:r>
            <a:r>
              <a:rPr lang="en-AU" altLang="en-US" sz="4000" dirty="0"/>
              <a:t> of Christ I'll stand</a:t>
            </a:r>
            <a:endParaRPr lang="en-AU" altLang="en-US" sz="2000" dirty="0"/>
          </a:p>
        </p:txBody>
      </p:sp>
      <p:sp>
        <p:nvSpPr>
          <p:cNvPr id="9219" name="TextBox 3">
            <a:extLst>
              <a:ext uri="{FF2B5EF4-FFF2-40B4-BE49-F238E27FC236}">
                <a16:creationId xmlns:a16="http://schemas.microsoft.com/office/drawing/2014/main" id="{B0E74CD3-4E89-81A0-90E9-2AF5D3D09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363" y="6000750"/>
            <a:ext cx="3643312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/>
              <a:t>CCLI Song No. 3350395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/>
              <a:t>© 2001 Thankyou Music (Admin. by Crossroad Distributors Pty. Ltd.)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/>
              <a:t>Keith Getty | Stuart Townend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/>
              <a:t>For use solely with the SongSelect Terms of Use.  All rights Reserved. www.ccli.com.au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AU" altLang="en-US" sz="700"/>
              <a:t>CCLI Licence No.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285</Words>
  <Application>Microsoft Office PowerPoint</Application>
  <PresentationFormat>Widescreen</PresentationFormat>
  <Paragraphs>45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Christ Alone</dc:title>
  <dc:creator>AS5735G-733G32MN</dc:creator>
  <cp:lastModifiedBy>Narelle Wheaton</cp:lastModifiedBy>
  <cp:revision>6</cp:revision>
  <dcterms:created xsi:type="dcterms:W3CDTF">2009-08-08T14:13:17Z</dcterms:created>
  <dcterms:modified xsi:type="dcterms:W3CDTF">2023-07-18T07:11:46Z</dcterms:modified>
</cp:coreProperties>
</file>